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54D0CF3-A206-4231-BEC8-1D5B27DF694F}" type="datetimeFigureOut">
              <a:rPr lang="pl-PL" smtClean="0"/>
              <a:pPr/>
              <a:t>2010-04-20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E26D333-E70B-4DDD-8E62-25BE59B7A2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0033970">
            <a:off x="698589" y="3484082"/>
            <a:ext cx="7772400" cy="3028970"/>
          </a:xfrm>
        </p:spPr>
        <p:txBody>
          <a:bodyPr>
            <a:noAutofit/>
          </a:bodyPr>
          <a:lstStyle/>
          <a:p>
            <a:r>
              <a:rPr lang="pl-PL" sz="20000" dirty="0" smtClean="0">
                <a:latin typeface="Juice ITC" pitchFamily="82" charset="0"/>
              </a:rPr>
              <a:t>Zabytki Prudnika</a:t>
            </a:r>
            <a:endParaRPr lang="pl-PL" sz="20000" dirty="0">
              <a:latin typeface="Juice ITC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001024" y="6611779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By Janko Kalisz</a:t>
            </a:r>
            <a:endParaRPr lang="pl-PL" sz="1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5100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Łaźnia Miejska – Zbudowana w 1908, posiada kryty basen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pic>
        <p:nvPicPr>
          <p:cNvPr id="22530" name="Picture 2" descr="http://2.bp.blogspot.com/_Z1O1_L1V9KI/Sq-cV6eV53I/AAAAAAAAE9w/-y_CLJoL0HM/s400/Img_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143800" cy="475062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1162050"/>
          </a:xfrm>
        </p:spPr>
        <p:txBody>
          <a:bodyPr>
            <a:normAutofit fontScale="90000"/>
          </a:bodyPr>
          <a:lstStyle/>
          <a:p>
            <a:pPr lvl="0"/>
            <a:r>
              <a:rPr lang="pl-PL" sz="2400" dirty="0"/>
              <a:t>Renesansowe kamieniczki mieszczańskie na ul. Zamkowej, oraz inne kamienice na ulicach przylegających do Starego Miasta.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3554" name="Picture 2" descr="http://static.panoramio.com/photos/original/20539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353211" cy="551490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400420" cy="6500858"/>
          </a:xfrm>
        </p:spPr>
        <p:txBody>
          <a:bodyPr>
            <a:normAutofit fontScale="90000"/>
          </a:bodyPr>
          <a:lstStyle/>
          <a:p>
            <a:pPr lvl="0"/>
            <a:r>
              <a:rPr lang="pl-PL" sz="3200" dirty="0"/>
              <a:t>Kościół parafialny </a:t>
            </a:r>
            <a:r>
              <a:rPr lang="pl-PL" sz="3200" dirty="0" smtClean="0"/>
              <a:t>św</a:t>
            </a:r>
            <a:r>
              <a:rPr lang="pl-PL" sz="3200" dirty="0"/>
              <a:t>. Michała Archanioła – w dokumentach wzmiankowany w 1321 roku, pierwotnie drewniany. Obecnie istniejący kościół zaczęto budować w 1730 roku.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4578" name="Picture 2" descr="http://www.polskaniezwykla.pl/gallery/eventImages/original/2697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52"/>
            <a:ext cx="4929190" cy="657225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000396" cy="5727718"/>
          </a:xfrm>
        </p:spPr>
        <p:txBody>
          <a:bodyPr>
            <a:noAutofit/>
          </a:bodyPr>
          <a:lstStyle/>
          <a:p>
            <a:pPr lvl="0"/>
            <a:r>
              <a:rPr lang="pl-PL" sz="3200" dirty="0"/>
              <a:t>Kościół i klasztor oo. bonifratrów – Klasztor został zbudowany w 1783 roku a kościół w latach 1785-1787. Znajduje się przy obecnej </a:t>
            </a:r>
            <a:r>
              <a:rPr lang="pl-PL" sz="3200" dirty="0" smtClean="0"/>
              <a:t>ulicy Piastowskiej.</a:t>
            </a:r>
            <a:endParaRPr lang="pl-PL" sz="3200" dirty="0"/>
          </a:p>
        </p:txBody>
      </p:sp>
      <p:pic>
        <p:nvPicPr>
          <p:cNvPr id="25602" name="Picture 2" descr="http://dziedzictwo.ekai.pl/_album/1238,500,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4286280" cy="64358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8258204" cy="5906077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latin typeface="Kristen ITC" pitchFamily="66" charset="0"/>
              </a:rPr>
              <a:t>Klasztor oo. franciszkanów w Prudniku Lesie</a:t>
            </a:r>
            <a:r>
              <a:rPr lang="pl-PL" dirty="0" smtClean="0"/>
              <a:t> - </a:t>
            </a:r>
            <a:r>
              <a:rPr lang="pl-PL" sz="2200" dirty="0" smtClean="0">
                <a:latin typeface="Courier New" pitchFamily="49" charset="0"/>
                <a:cs typeface="Courier New" pitchFamily="49" charset="0"/>
              </a:rPr>
              <a:t>klasztor powstał w 1852 roku. Wtedy to przybył tu franciszkański odłamalkantarystów. Wybierając zaciszne miejsce w pobliżu Prudnika, zrezygnowali z osiedlenia się w klasztorze na Górze Świętej Anny. W wyniku konfliktu z diecezją alkantaryści opuścili Prudnik, ich miejsce zajął pustelnik. W 1866 roku na stałe zamieszkali tu franciszkanie. Ich dziełem był kilkukrotnie rozbudowywany klasztor (kościół - 1866, klasztor - 1900 i 1921). Przy klasztorze powstała droga krzyżowa, a w 1904 r. uroczyście poświęcono grotę lurdzką. Szczególną czcią otaczano znajdujący się w kościele obraz św. Józefa. W klasztorze tym w okresie od 6 października 1954 do 28 października1955 był więziony kardynał Stefan Wyszyński. Znajduje się tam sala pamięci upamiętniająca to uwięzienie. Po skierowaniu prymasa do Komańczy postanowiono zamienić budynki klasztorne </a:t>
            </a:r>
            <a:endParaRPr lang="pl-PL" sz="2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olskaniezwykla.pl/gallery/eventImages/original/2697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9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5000636"/>
            <a:ext cx="7146630" cy="7000924"/>
          </a:xfrm>
        </p:spPr>
        <p:txBody>
          <a:bodyPr numCol="1"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9600" dirty="0" smtClean="0"/>
              <a:t>Koniec</a:t>
            </a:r>
            <a:br>
              <a:rPr lang="pl-PL" sz="9600" dirty="0" smtClean="0"/>
            </a:br>
            <a:r>
              <a:rPr lang="pl-PL" sz="9600" dirty="0" err="1" smtClean="0">
                <a:latin typeface="Kristen ITC" pitchFamily="66" charset="0"/>
              </a:rPr>
              <a:t>The</a:t>
            </a:r>
            <a:r>
              <a:rPr lang="pl-PL" sz="9600" dirty="0" smtClean="0">
                <a:latin typeface="Kristen ITC" pitchFamily="66" charset="0"/>
              </a:rPr>
              <a:t> </a:t>
            </a:r>
            <a:r>
              <a:rPr lang="pl-PL" sz="9600" dirty="0" err="1" smtClean="0">
                <a:latin typeface="Kristen ITC" pitchFamily="66" charset="0"/>
              </a:rPr>
              <a:t>End</a:t>
            </a:r>
            <a:r>
              <a:rPr lang="pl-PL" sz="9600" dirty="0" smtClean="0">
                <a:latin typeface="Kristen ITC" pitchFamily="66" charset="0"/>
              </a:rPr>
              <a:t/>
            </a:r>
            <a:br>
              <a:rPr lang="pl-PL" sz="9600" dirty="0" smtClean="0">
                <a:latin typeface="Kristen ITC" pitchFamily="66" charset="0"/>
              </a:rPr>
            </a:br>
            <a:r>
              <a:rPr lang="pl-PL" sz="9600" dirty="0" err="1" smtClean="0">
                <a:latin typeface="Kristen ITC" pitchFamily="66" charset="0"/>
              </a:rPr>
              <a:t>Konec</a:t>
            </a:r>
            <a:r>
              <a:rPr lang="pl-PL" sz="9600" dirty="0" smtClean="0">
                <a:latin typeface="Kristen ITC" pitchFamily="66" charset="0"/>
              </a:rPr>
              <a:t/>
            </a:r>
            <a:br>
              <a:rPr lang="pl-PL" sz="9600" dirty="0" smtClean="0">
                <a:latin typeface="Kristen ITC" pitchFamily="66" charset="0"/>
              </a:rPr>
            </a:br>
            <a:r>
              <a:rPr lang="ja-JP" altLang="en-US" sz="8800" b="0" dirty="0" smtClean="0"/>
              <a:t>结束</a:t>
            </a:r>
            <a:r>
              <a:rPr lang="pl-PL" altLang="ja-JP" sz="8800" b="0" dirty="0" smtClean="0"/>
              <a:t/>
            </a:r>
            <a:br>
              <a:rPr lang="pl-PL" altLang="ja-JP" sz="8800" b="0" dirty="0" smtClean="0"/>
            </a:br>
            <a:r>
              <a:rPr lang="ar-AE" sz="8800" b="0" dirty="0" smtClean="0"/>
              <a:t>نهاية</a:t>
            </a:r>
            <a:r>
              <a:rPr lang="pl-PL" sz="8800" b="0" dirty="0" smtClean="0"/>
              <a:t/>
            </a:r>
            <a:br>
              <a:rPr lang="pl-PL" sz="8800" b="0" dirty="0" smtClean="0"/>
            </a:br>
            <a:r>
              <a:rPr lang="pl-PL" sz="8000" b="0" dirty="0" err="1" smtClean="0"/>
              <a:t>end</a:t>
            </a:r>
            <a:r>
              <a:rPr lang="pl-PL" sz="8800" b="0" dirty="0" smtClean="0"/>
              <a:t/>
            </a:r>
            <a:br>
              <a:rPr lang="pl-PL" sz="8800" b="0" dirty="0" smtClean="0"/>
            </a:br>
            <a:r>
              <a:rPr lang="he-IL" sz="8800" b="0" dirty="0" smtClean="0"/>
              <a:t>ענדיקן</a:t>
            </a:r>
            <a:r>
              <a:rPr lang="pl-PL" sz="9600" dirty="0" smtClean="0">
                <a:latin typeface="Kristen ITC" pitchFamily="66" charset="0"/>
              </a:rPr>
              <a:t/>
            </a:r>
            <a:br>
              <a:rPr lang="pl-PL" sz="9600" dirty="0" smtClean="0">
                <a:latin typeface="Kristen ITC" pitchFamily="66" charset="0"/>
              </a:rPr>
            </a:br>
            <a:endParaRPr lang="pl-PL" sz="9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358082" y="6286520"/>
            <a:ext cx="2571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Wikipedii, Google</a:t>
            </a:r>
            <a:endParaRPr lang="pl-PL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3714776" cy="785818"/>
          </a:xfrm>
        </p:spPr>
        <p:txBody>
          <a:bodyPr>
            <a:normAutofit fontScale="90000"/>
          </a:bodyPr>
          <a:lstStyle/>
          <a:p>
            <a:r>
              <a:rPr lang="pl-PL" sz="2400" i="1" dirty="0"/>
              <a:t>Wieża Zamkowa zwana Wieżą </a:t>
            </a:r>
            <a:r>
              <a:rPr lang="pl-PL" sz="2400" i="1" dirty="0" err="1"/>
              <a:t>Woka</a:t>
            </a:r>
            <a:endParaRPr lang="pl-PL" sz="240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42844" y="785794"/>
            <a:ext cx="3429024" cy="5929354"/>
          </a:xfrm>
        </p:spPr>
        <p:txBody>
          <a:bodyPr>
            <a:noAutofit/>
          </a:bodyPr>
          <a:lstStyle/>
          <a:p>
            <a:pPr lvl="0" algn="l"/>
            <a:r>
              <a:rPr lang="pl-PL" sz="1800" dirty="0" smtClean="0"/>
              <a:t>Pozostałość </a:t>
            </a:r>
            <a:r>
              <a:rPr lang="pl-PL" sz="1800" dirty="0"/>
              <a:t>starego, </a:t>
            </a:r>
            <a:r>
              <a:rPr lang="pl-PL" sz="1800" dirty="0" smtClean="0"/>
              <a:t>średniowiecznego murowanego </a:t>
            </a:r>
            <a:r>
              <a:rPr lang="pl-PL" sz="1800" dirty="0"/>
              <a:t>zamku </a:t>
            </a:r>
            <a:r>
              <a:rPr lang="pl-PL" sz="1800" dirty="0" smtClean="0"/>
              <a:t>zbudowanego prawdopodobnie przed</a:t>
            </a:r>
            <a:r>
              <a:rPr lang="pl-PL" sz="1800" dirty="0"/>
              <a:t> 1262 rokiem przez </a:t>
            </a:r>
            <a:r>
              <a:rPr lang="pl-PL" sz="1800" dirty="0" err="1"/>
              <a:t>Woka</a:t>
            </a:r>
            <a:r>
              <a:rPr lang="pl-PL" sz="1800" dirty="0"/>
              <a:t> z Rosenbergu, usytuowana jest w zachodniej części Starego Miasta, na lekkim wzniesieniu. Z dawnego zamku pozostała cylindryczna, murowana z kamienia wieża tzw. stołp (wieża ostatniej szansy) o dwu kondygnacjach zaznaczonych odsadzkami oraz z trzecią niższą kondygnacją o rzucie ośmioboku. Od północy, w połowie wysokości znajduje się otwór w obramieniu kamiennym z </a:t>
            </a:r>
            <a:r>
              <a:rPr lang="pl-PL" sz="1800" dirty="0" smtClean="0"/>
              <a:t>dwoma konsolkami</a:t>
            </a:r>
            <a:r>
              <a:rPr lang="pl-PL" sz="1800" dirty="0"/>
              <a:t>.</a:t>
            </a:r>
          </a:p>
          <a:p>
            <a:endParaRPr lang="pl-PL" sz="1900" dirty="0"/>
          </a:p>
        </p:txBody>
      </p:sp>
      <p:pic>
        <p:nvPicPr>
          <p:cNvPr id="1026" name="Picture 2" descr="Plik:Prudnik (j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52"/>
            <a:ext cx="4276729" cy="65855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0" y="714356"/>
            <a:ext cx="4000496" cy="6143644"/>
          </a:xfrm>
        </p:spPr>
        <p:txBody>
          <a:bodyPr>
            <a:noAutofit/>
          </a:bodyPr>
          <a:lstStyle/>
          <a:p>
            <a:r>
              <a:rPr lang="pl-PL" sz="2200" dirty="0">
                <a:latin typeface="Kristen ITC" pitchFamily="66" charset="0"/>
              </a:rPr>
              <a:t>W</a:t>
            </a:r>
            <a:r>
              <a:rPr lang="pl-PL" sz="2200" dirty="0" smtClean="0">
                <a:latin typeface="Kristen ITC" pitchFamily="66" charset="0"/>
              </a:rPr>
              <a:t> </a:t>
            </a:r>
            <a:r>
              <a:rPr lang="pl-PL" sz="2200" dirty="0">
                <a:latin typeface="Kristen ITC" pitchFamily="66" charset="0"/>
              </a:rPr>
              <a:t>dokumentach wzmiankowana w 1481 roku, usytuowana jest w południowej zwartej zabudowanej obecnej ulicy </a:t>
            </a:r>
            <a:r>
              <a:rPr lang="pl-PL" sz="2200" dirty="0" smtClean="0">
                <a:latin typeface="Kristen ITC" pitchFamily="66" charset="0"/>
              </a:rPr>
              <a:t>Batorego. Do </a:t>
            </a:r>
            <a:r>
              <a:rPr lang="pl-PL" sz="2200" dirty="0">
                <a:latin typeface="Kristen ITC" pitchFamily="66" charset="0"/>
              </a:rPr>
              <a:t>wysokości drugiej kondygnacji wieży wybudowana jest w mury zbudowanych później kamienic. Wieża jest murowana, otynkowana, posiada trzy kondygnacje i jest zwieńczona murowanym hełmem stożkowym. Została </a:t>
            </a:r>
            <a:r>
              <a:rPr lang="pl-PL" sz="2200" dirty="0" smtClean="0">
                <a:latin typeface="Kristen ITC" pitchFamily="66" charset="0"/>
              </a:rPr>
              <a:t>odremontowana w 2006</a:t>
            </a:r>
            <a:r>
              <a:rPr lang="pl-PL" sz="2200" dirty="0">
                <a:latin typeface="Kristen ITC" pitchFamily="66" charset="0"/>
              </a:rPr>
              <a:t> </a:t>
            </a:r>
            <a:r>
              <a:rPr lang="pl-PL" sz="2200" dirty="0" smtClean="0">
                <a:latin typeface="Kristen ITC" pitchFamily="66" charset="0"/>
              </a:rPr>
              <a:t>roku.</a:t>
            </a:r>
            <a:endParaRPr lang="pl-PL" sz="2200" dirty="0">
              <a:latin typeface="Kristen ITC" pitchFamily="66" charset="0"/>
            </a:endParaRPr>
          </a:p>
        </p:txBody>
      </p:sp>
      <p:pic>
        <p:nvPicPr>
          <p:cNvPr id="15362" name="Picture 2" descr="Wieża Bramy Dol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-5"/>
            <a:ext cx="5143504" cy="685800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4929222" cy="434992"/>
          </a:xfrm>
        </p:spPr>
        <p:txBody>
          <a:bodyPr>
            <a:noAutofit/>
          </a:bodyPr>
          <a:lstStyle/>
          <a:p>
            <a:r>
              <a:rPr lang="pl-PL" sz="3200" i="1" dirty="0"/>
              <a:t>Wieża Bramy Dolnej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643834" cy="519132"/>
          </a:xfrm>
        </p:spPr>
        <p:txBody>
          <a:bodyPr>
            <a:noAutofit/>
          </a:bodyPr>
          <a:lstStyle/>
          <a:p>
            <a:r>
              <a:rPr lang="pl-PL" sz="3600" dirty="0"/>
              <a:t>Baszty murów miejskich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42844" y="642918"/>
            <a:ext cx="8786874" cy="128588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l-PL" sz="2800" i="1" dirty="0" smtClean="0">
                <a:latin typeface="Courier New" pitchFamily="49" charset="0"/>
                <a:cs typeface="Courier New" pitchFamily="49" charset="0"/>
              </a:rPr>
              <a:t>Zachowany </a:t>
            </a:r>
            <a:r>
              <a:rPr lang="pl-PL" sz="2800" i="1" dirty="0">
                <a:latin typeface="Courier New" pitchFamily="49" charset="0"/>
                <a:cs typeface="Courier New" pitchFamily="49" charset="0"/>
              </a:rPr>
              <a:t>fragment muru miejskiego z XV wieku z 2 murowanymi z kamienia i cegły basztami. (w chwili obecnej znajduje się tam Muzeum Ziemi Prudnickiej)</a:t>
            </a:r>
          </a:p>
          <a:p>
            <a:endParaRPr lang="pl-PL" dirty="0"/>
          </a:p>
        </p:txBody>
      </p:sp>
      <p:pic>
        <p:nvPicPr>
          <p:cNvPr id="16386" name="Picture 2" descr="http://www.blogi.szkolazklasa.pl/privefiles/blog-3426/IMG_7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2000240"/>
            <a:ext cx="7297063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14478" y="428604"/>
            <a:ext cx="6572296" cy="447670"/>
          </a:xfrm>
        </p:spPr>
        <p:txBody>
          <a:bodyPr>
            <a:noAutofit/>
          </a:bodyPr>
          <a:lstStyle/>
          <a:p>
            <a:r>
              <a:rPr lang="pl-PL" sz="4800" dirty="0"/>
              <a:t>Ratusz miejski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3214710" cy="5715040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Tempus Sans ITC" pitchFamily="82" charset="0"/>
              </a:rPr>
              <a:t>Jako </a:t>
            </a:r>
            <a:r>
              <a:rPr lang="pl-PL" sz="3200" dirty="0">
                <a:latin typeface="Tempus Sans ITC" pitchFamily="82" charset="0"/>
              </a:rPr>
              <a:t>obiekt drewniany istniał już w średniowieczu, murowany powstał w 1782 roku a obecny kształt uzyskał w latach 1894-1896</a:t>
            </a:r>
          </a:p>
        </p:txBody>
      </p:sp>
      <p:pic>
        <p:nvPicPr>
          <p:cNvPr id="17412" name="Picture 4" descr="Ratusz w Prudniku - Prud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785794"/>
            <a:ext cx="4786346" cy="588173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3786214" cy="5429288"/>
          </a:xfrm>
        </p:spPr>
        <p:txBody>
          <a:bodyPr>
            <a:noAutofit/>
          </a:bodyPr>
          <a:lstStyle/>
          <a:p>
            <a:pPr lvl="0"/>
            <a:r>
              <a:rPr lang="pl-PL" sz="3200" dirty="0" smtClean="0">
                <a:latin typeface="Tempus Sans ITC" pitchFamily="82" charset="0"/>
              </a:rPr>
              <a:t>Ufundowana </a:t>
            </a:r>
            <a:r>
              <a:rPr lang="pl-PL" sz="3200" dirty="0">
                <a:latin typeface="Tempus Sans ITC" pitchFamily="82" charset="0"/>
              </a:rPr>
              <a:t>w 1694 roku przez notariusza miejskiego Piotra </a:t>
            </a:r>
            <a:r>
              <a:rPr lang="pl-PL" sz="3200" dirty="0" err="1">
                <a:latin typeface="Tempus Sans ITC" pitchFamily="82" charset="0"/>
              </a:rPr>
              <a:t>Ortmana</a:t>
            </a:r>
            <a:r>
              <a:rPr lang="pl-PL" sz="3200" dirty="0">
                <a:latin typeface="Tempus Sans ITC" pitchFamily="82" charset="0"/>
              </a:rPr>
              <a:t> i jego żonę dla uczczenia ofiar dżumy w 1624 roku. Usytuowana w północno-zachodniej części Rynku.</a:t>
            </a:r>
          </a:p>
          <a:p>
            <a:endParaRPr lang="pl-PL" sz="3200" dirty="0">
              <a:latin typeface="Tempus Sans ITC" pitchFamily="82" charset="0"/>
            </a:endParaRPr>
          </a:p>
        </p:txBody>
      </p:sp>
      <p:pic>
        <p:nvPicPr>
          <p:cNvPr id="18434" name="Picture 2" descr="http://dziedzictwo.ekai.pl/_album/1236,500,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329556" cy="64294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5786478" cy="857232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ourier New" pitchFamily="49" charset="0"/>
                <a:cs typeface="Courier New" pitchFamily="49" charset="0"/>
              </a:rPr>
              <a:t>Kolumna maryjna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ziedzictwo.ekai.pl/_album/1237,500,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9408"/>
            <a:ext cx="4214842" cy="6328592"/>
          </a:xfrm>
          <a:prstGeom prst="rect">
            <a:avLst/>
          </a:prstGeom>
          <a:noFill/>
        </p:spPr>
      </p:pic>
      <p:pic>
        <p:nvPicPr>
          <p:cNvPr id="19460" name="Picture 4" descr="http://nepomuki.pl/nepomuk/JN-GSlask-opolskie-Prudnik102_2009-06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476204"/>
            <a:ext cx="4786346" cy="63817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571504"/>
          </a:xfrm>
        </p:spPr>
        <p:txBody>
          <a:bodyPr>
            <a:noAutofit/>
          </a:bodyPr>
          <a:lstStyle/>
          <a:p>
            <a:pPr lvl="0"/>
            <a:r>
              <a:rPr lang="pl-PL" sz="2400" dirty="0"/>
              <a:t>Barokowa figura św. Jana Nepomucena na Rynku, z 1733 r.</a:t>
            </a:r>
            <a:br>
              <a:rPr lang="pl-PL" sz="2400" dirty="0"/>
            </a:br>
            <a:endParaRPr lang="pl-PL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6143644"/>
            <a:ext cx="8786874" cy="500042"/>
          </a:xfrm>
        </p:spPr>
        <p:txBody>
          <a:bodyPr>
            <a:noAutofit/>
          </a:bodyPr>
          <a:lstStyle/>
          <a:p>
            <a:pPr lvl="0"/>
            <a:r>
              <a:rPr lang="pl-PL" sz="2800" dirty="0"/>
              <a:t>Barokowa fontanna z 1695 r. – także na Rynku Starówki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20484" name="Picture 4" descr="http://www.polskaniezwykla.pl/gallery/eventImages/original/2697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715272" cy="5781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86766" cy="1162050"/>
          </a:xfrm>
        </p:spPr>
        <p:txBody>
          <a:bodyPr>
            <a:noAutofit/>
          </a:bodyPr>
          <a:lstStyle/>
          <a:p>
            <a:pPr lvl="0"/>
            <a:r>
              <a:rPr lang="pl-PL" sz="4400" dirty="0"/>
              <a:t>Willa przy ul. Kościuszki 1</a:t>
            </a:r>
            <a:br>
              <a:rPr lang="pl-PL" sz="4400" dirty="0"/>
            </a:br>
            <a:endParaRPr lang="pl-PL" sz="4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712045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103</Words>
  <Application>Microsoft Office PowerPoint</Application>
  <PresentationFormat>Pokaz na ekranie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Odlewnia metali</vt:lpstr>
      <vt:lpstr>Zabytki Prudnika</vt:lpstr>
      <vt:lpstr>Wieża Zamkowa zwana Wieżą Woka</vt:lpstr>
      <vt:lpstr>Wieża Bramy Dolnej </vt:lpstr>
      <vt:lpstr>Baszty murów miejskich</vt:lpstr>
      <vt:lpstr>Ratusz miejski</vt:lpstr>
      <vt:lpstr>Kolumna maryjna </vt:lpstr>
      <vt:lpstr>Barokowa figura św. Jana Nepomucena na Rynku, z 1733 r. </vt:lpstr>
      <vt:lpstr>Barokowa fontanna z 1695 r. – także na Rynku Starówki.</vt:lpstr>
      <vt:lpstr>Willa przy ul. Kościuszki 1 </vt:lpstr>
      <vt:lpstr>Łaźnia Miejska – Zbudowana w 1908, posiada kryty basen.</vt:lpstr>
      <vt:lpstr>Renesansowe kamieniczki mieszczańskie na ul. Zamkowej, oraz inne kamienice na ulicach przylegających do Starego Miasta. </vt:lpstr>
      <vt:lpstr>Kościół parafialny św. Michała Archanioła – w dokumentach wzmiankowany w 1321 roku, pierwotnie drewniany. Obecnie istniejący kościół zaczęto budować w 1730 roku. </vt:lpstr>
      <vt:lpstr>Kościół i klasztor oo. bonifratrów – Klasztor został zbudowany w 1783 roku a kościół w latach 1785-1787. Znajduje się przy obecnej ulicy Piastowskiej.</vt:lpstr>
      <vt:lpstr>Klasztor oo. franciszkanów w Prudniku Lesie - klasztor powstał w 1852 roku. Wtedy to przybył tu franciszkański odłamalkantarystów. Wybierając zaciszne miejsce w pobliżu Prudnika, zrezygnowali z osiedlenia się w klasztorze na Górze Świętej Anny. W wyniku konfliktu z diecezją alkantaryści opuścili Prudnik, ich miejsce zajął pustelnik. W 1866 roku na stałe zamieszkali tu franciszkanie. Ich dziełem był kilkukrotnie rozbudowywany klasztor (kościół - 1866, klasztor - 1900 i 1921). Przy klasztorze powstała droga krzyżowa, a w 1904 r. uroczyście poświęcono grotę lurdzką. Szczególną czcią otaczano znajdujący się w kościele obraz św. Józefa. W klasztorze tym w okresie od 6 października 1954 do 28 października1955 był więziony kardynał Stefan Wyszyński. Znajduje się tam sala pamięci upamiętniająca to uwięzienie. Po skierowaniu prymasa do Komańczy postanowiono zamienić budynki klasztorne </vt:lpstr>
      <vt:lpstr>Slajd 15</vt:lpstr>
      <vt:lpstr>Koniec The End Konec 结束 نهاية end ענדיקן 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Kalisz</dc:creator>
  <cp:lastModifiedBy>Kalisz</cp:lastModifiedBy>
  <cp:revision>8</cp:revision>
  <dcterms:created xsi:type="dcterms:W3CDTF">2010-04-20T17:45:22Z</dcterms:created>
  <dcterms:modified xsi:type="dcterms:W3CDTF">2010-04-20T19:16:05Z</dcterms:modified>
</cp:coreProperties>
</file>